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8" r:id="rId7"/>
    <p:sldId id="261" r:id="rId8"/>
    <p:sldId id="272" r:id="rId9"/>
    <p:sldId id="271" r:id="rId10"/>
    <p:sldId id="274" r:id="rId11"/>
    <p:sldId id="275" r:id="rId12"/>
    <p:sldId id="276" r:id="rId13"/>
    <p:sldId id="270" r:id="rId14"/>
    <p:sldId id="279" r:id="rId15"/>
    <p:sldId id="281" r:id="rId16"/>
    <p:sldId id="278" r:id="rId17"/>
    <p:sldId id="277" r:id="rId18"/>
    <p:sldId id="282" r:id="rId19"/>
    <p:sldId id="273" r:id="rId20"/>
    <p:sldId id="280" r:id="rId21"/>
    <p:sldId id="262" r:id="rId22"/>
    <p:sldId id="264" r:id="rId23"/>
    <p:sldId id="265" r:id="rId24"/>
    <p:sldId id="266" r:id="rId25"/>
    <p:sldId id="2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44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4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8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0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9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5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4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8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9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4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0A79-5541-4C21-A3AF-42120296E0C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1B13D-EF92-4A80-85F8-9E3337C210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3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1102" t="27880" r="32481" b="40191"/>
          <a:stretch/>
        </p:blipFill>
        <p:spPr>
          <a:xfrm rot="21378334">
            <a:off x="2870469" y="3194416"/>
            <a:ext cx="3403061" cy="217059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2485531" y="1072438"/>
            <a:ext cx="41729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10X10 Bold" panose="020D0604000000000000" pitchFamily="50" charset="-127"/>
                <a:ea typeface="10X10 Bold" panose="020D0604000000000000" pitchFamily="50" charset="-127"/>
              </a:rPr>
              <a:t>바다악어</a:t>
            </a:r>
          </a:p>
        </p:txBody>
      </p:sp>
    </p:spTree>
    <p:extLst>
      <p:ext uri="{BB962C8B-B14F-4D97-AF65-F5344CB8AC3E}">
        <p14:creationId xmlns:p14="http://schemas.microsoft.com/office/powerpoint/2010/main" val="7108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389 C 0.03368 0.06389 0.06111 0.0912 0.06111 0.125 C 0.06111 0.15856 0.03368 0.18611 0 0.18611 C -0.03385 0.18611 -0.06111 0.15856 -0.06111 0.125 C -0.06111 0.0912 -0.03385 0.06389 0 0.06389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바다에서 살 수 있는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3600" dirty="0" err="1">
                <a:solidFill>
                  <a:srgbClr val="C00000"/>
                </a:solidFill>
              </a:rPr>
              <a:t>외분비샘으로</a:t>
            </a:r>
            <a:r>
              <a:rPr lang="ko-KR" altLang="en-US" sz="3600" dirty="0">
                <a:solidFill>
                  <a:srgbClr val="C00000"/>
                </a:solidFill>
              </a:rPr>
              <a:t> 염분 방출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5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5420" y="1883473"/>
            <a:ext cx="685315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하지만 바다에서 주로 사는 건 아니고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주로 강 같은 민물에서 살다가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이동할 때만 바다를 건넙니다</a:t>
            </a:r>
            <a:r>
              <a:rPr lang="en-US" altLang="ko-KR" sz="4000" b="1" dirty="0">
                <a:solidFill>
                  <a:schemeClr val="bg1"/>
                </a:solidFill>
              </a:rPr>
              <a:t>!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9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ko-KR" altLang="en-US" dirty="0"/>
              <a:t>악력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4436" y="1325563"/>
            <a:ext cx="49151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성체 황소의 뚝배기를 부술 수 있다</a:t>
            </a:r>
            <a:r>
              <a:rPr lang="en-US" altLang="ko-KR" sz="2400" dirty="0"/>
              <a:t>.</a:t>
            </a:r>
          </a:p>
          <a:p>
            <a:pPr algn="ctr"/>
            <a:r>
              <a:rPr lang="ko-KR" altLang="en-US" sz="1400" dirty="0"/>
              <a:t>참고로</a:t>
            </a:r>
            <a:r>
              <a:rPr lang="en-US" altLang="ko-KR" sz="1400" dirty="0"/>
              <a:t>, </a:t>
            </a:r>
            <a:r>
              <a:rPr lang="ko-KR" altLang="en-US" sz="1400" dirty="0"/>
              <a:t>뚝배기 </a:t>
            </a:r>
            <a:r>
              <a:rPr lang="en-US" altLang="ko-KR" sz="1400" dirty="0"/>
              <a:t>= </a:t>
            </a:r>
            <a:r>
              <a:rPr lang="ko-KR" altLang="en-US" sz="1400" dirty="0"/>
              <a:t>머리입니다</a:t>
            </a:r>
          </a:p>
        </p:txBody>
      </p:sp>
      <p:pic>
        <p:nvPicPr>
          <p:cNvPr id="2052" name="Picture 4" descr="https://upload.wikimedia.org/wikipedia/commons/thumb/8/89/Journal.pone.0031781.g003.tif/lossy-page1-1920px-Journal.pone.0031781.g003.ti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95"/>
          <a:stretch/>
        </p:blipFill>
        <p:spPr bwMode="auto">
          <a:xfrm>
            <a:off x="923682" y="1957349"/>
            <a:ext cx="7296635" cy="44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981825" y="2328863"/>
            <a:ext cx="523875" cy="195262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5050" y="4814888"/>
            <a:ext cx="1547813" cy="142875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50003" y="863898"/>
            <a:ext cx="2643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Maximum : 34000N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1737" y="566057"/>
            <a:ext cx="30059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먹는 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27772" y="2703286"/>
            <a:ext cx="3488455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C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only</a:t>
            </a:r>
          </a:p>
          <a:p>
            <a:pPr algn="ctr"/>
            <a:r>
              <a:rPr lang="en-US" altLang="ko-KR" sz="115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Meat</a:t>
            </a:r>
          </a:p>
        </p:txBody>
      </p:sp>
    </p:spTree>
    <p:extLst>
      <p:ext uri="{BB962C8B-B14F-4D97-AF65-F5344CB8AC3E}">
        <p14:creationId xmlns:p14="http://schemas.microsoft.com/office/powerpoint/2010/main" val="11755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1661"/>
          <a:stretch/>
        </p:blipFill>
        <p:spPr>
          <a:xfrm>
            <a:off x="0" y="464819"/>
            <a:ext cx="9144000" cy="464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2479" y="5457372"/>
            <a:ext cx="187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게도</a:t>
            </a:r>
            <a:r>
              <a:rPr lang="ko-KR" altLang="en-US" dirty="0"/>
              <a:t> </a:t>
            </a:r>
            <a:r>
              <a:rPr lang="ko-KR" altLang="en-US" sz="3200" dirty="0"/>
              <a:t>먹고</a:t>
            </a:r>
          </a:p>
        </p:txBody>
      </p:sp>
    </p:spTree>
    <p:extLst>
      <p:ext uri="{BB962C8B-B14F-4D97-AF65-F5344CB8AC3E}">
        <p14:creationId xmlns:p14="http://schemas.microsoft.com/office/powerpoint/2010/main" val="237977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4633"/>
            <a:ext cx="9144002" cy="474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2112" y="6052458"/>
            <a:ext cx="2699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거북이도</a:t>
            </a:r>
            <a:r>
              <a:rPr lang="ko-KR" altLang="en-US" dirty="0"/>
              <a:t> </a:t>
            </a:r>
            <a:r>
              <a:rPr lang="ko-KR" altLang="en-US" sz="3200" dirty="0"/>
              <a:t>먹고</a:t>
            </a:r>
          </a:p>
        </p:txBody>
      </p:sp>
    </p:spTree>
    <p:extLst>
      <p:ext uri="{BB962C8B-B14F-4D97-AF65-F5344CB8AC3E}">
        <p14:creationId xmlns:p14="http://schemas.microsoft.com/office/powerpoint/2010/main" val="123851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64"/>
            <a:ext cx="9144000" cy="5139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2111" y="5994400"/>
            <a:ext cx="2699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/>
              <a:t>맷돼지도</a:t>
            </a:r>
            <a:r>
              <a:rPr lang="ko-KR" altLang="en-US" dirty="0"/>
              <a:t> </a:t>
            </a:r>
            <a:r>
              <a:rPr lang="ko-KR" altLang="en-US" sz="3200" dirty="0"/>
              <a:t>먹고</a:t>
            </a:r>
          </a:p>
        </p:txBody>
      </p:sp>
    </p:spTree>
    <p:extLst>
      <p:ext uri="{BB962C8B-B14F-4D97-AF65-F5344CB8AC3E}">
        <p14:creationId xmlns:p14="http://schemas.microsoft.com/office/powerpoint/2010/main" val="136424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104"/>
            <a:ext cx="9144000" cy="4775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2479" y="5994400"/>
            <a:ext cx="187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소도</a:t>
            </a:r>
            <a:r>
              <a:rPr lang="ko-KR" altLang="en-US" dirty="0"/>
              <a:t> </a:t>
            </a:r>
            <a:r>
              <a:rPr lang="ko-KR" altLang="en-US" sz="3200" dirty="0"/>
              <a:t>먹고</a:t>
            </a:r>
          </a:p>
        </p:txBody>
      </p:sp>
    </p:spTree>
    <p:extLst>
      <p:ext uri="{BB962C8B-B14F-4D97-AF65-F5344CB8AC3E}">
        <p14:creationId xmlns:p14="http://schemas.microsoft.com/office/powerpoint/2010/main" val="3184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바다악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" t="17667" r="444"/>
          <a:stretch/>
        </p:blipFill>
        <p:spPr bwMode="auto">
          <a:xfrm>
            <a:off x="-171450" y="533399"/>
            <a:ext cx="9315450" cy="51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2073" y="5646546"/>
            <a:ext cx="2739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/>
              <a:t>당나귀도 먹고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125499" y="6627168"/>
            <a:ext cx="20185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trike="sngStrike" dirty="0"/>
              <a:t>다 처먹어 아주 </a:t>
            </a:r>
            <a:r>
              <a:rPr lang="ko-KR" altLang="en-US" sz="900" strike="sngStrike" dirty="0" err="1"/>
              <a:t>베어그릴스도</a:t>
            </a:r>
            <a:r>
              <a:rPr lang="ko-KR" altLang="en-US" sz="900" strike="sngStrike" dirty="0"/>
              <a:t> 아니고</a:t>
            </a:r>
          </a:p>
        </p:txBody>
      </p:sp>
    </p:spTree>
    <p:extLst>
      <p:ext uri="{BB962C8B-B14F-4D97-AF65-F5344CB8AC3E}">
        <p14:creationId xmlns:p14="http://schemas.microsoft.com/office/powerpoint/2010/main" val="322683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8572"/>
            <a:ext cx="8343900" cy="4695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7258" y="5399315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상어도 먹고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7470" y="5875092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trike="sngStrike" dirty="0"/>
              <a:t> 상어 뚜 </a:t>
            </a:r>
            <a:r>
              <a:rPr lang="ko-KR" altLang="en-US" sz="1050" strike="sngStrike" dirty="0" err="1"/>
              <a:t>루루</a:t>
            </a:r>
            <a:r>
              <a:rPr lang="ko-KR" altLang="en-US" sz="1050" strike="sngStrike" dirty="0"/>
              <a:t> </a:t>
            </a:r>
            <a:r>
              <a:rPr lang="ko-KR" altLang="en-US" sz="1050" strike="sngStrike" dirty="0" err="1"/>
              <a:t>뚜루</a:t>
            </a:r>
            <a:endParaRPr lang="ko-KR" altLang="en-US" sz="1050" strike="sngStrike" dirty="0"/>
          </a:p>
        </p:txBody>
      </p:sp>
    </p:spTree>
    <p:extLst>
      <p:ext uri="{BB962C8B-B14F-4D97-AF65-F5344CB8AC3E}">
        <p14:creationId xmlns:p14="http://schemas.microsoft.com/office/powerpoint/2010/main" val="120955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31826"/>
            <a:ext cx="7886700" cy="1325563"/>
          </a:xfrm>
        </p:spPr>
        <p:txBody>
          <a:bodyPr/>
          <a:lstStyle/>
          <a:p>
            <a:pPr algn="ctr"/>
            <a:r>
              <a:rPr lang="ko-KR" altLang="en-US" dirty="0"/>
              <a:t>바다악어에 대해 알아보자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26" name="Picture 2" descr="파일:external/upload.wikimedia.org/Crocodile_Crocodylus-porosus_amk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4" y="7005066"/>
            <a:ext cx="6676572" cy="4446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577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"/>
                            </p:stCondLst>
                            <p:childTnLst>
                              <p:par>
                                <p:cTn id="9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72963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2364" y="5457372"/>
            <a:ext cx="41392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일본군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(!)</a:t>
            </a:r>
            <a:r>
              <a:rPr lang="ko-KR" altLang="en-US" sz="3200" dirty="0"/>
              <a:t>도</a:t>
            </a:r>
            <a:r>
              <a:rPr lang="ko-KR" altLang="en-US" dirty="0"/>
              <a:t> </a:t>
            </a:r>
            <a:r>
              <a:rPr lang="ko-KR" altLang="en-US" sz="3200" dirty="0"/>
              <a:t>먹습니다</a:t>
            </a:r>
            <a:r>
              <a:rPr lang="en-US" altLang="ko-KR" sz="3200" dirty="0"/>
              <a:t>.</a:t>
            </a: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</a:rPr>
              <a:t>람리섬</a:t>
            </a:r>
            <a:r>
              <a:rPr lang="ko-KR" altLang="en-US" sz="2000" dirty="0">
                <a:solidFill>
                  <a:srgbClr val="C00000"/>
                </a:solidFill>
              </a:rPr>
              <a:t> 전투</a:t>
            </a:r>
            <a:endParaRPr lang="en-US" altLang="ko-KR" sz="2000" strike="sngStrike" dirty="0"/>
          </a:p>
        </p:txBody>
      </p:sp>
      <p:sp>
        <p:nvSpPr>
          <p:cNvPr id="2" name="직사각형 1"/>
          <p:cNvSpPr/>
          <p:nvPr/>
        </p:nvSpPr>
        <p:spPr>
          <a:xfrm>
            <a:off x="562429" y="386846"/>
            <a:ext cx="8019143" cy="44935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Open Sans"/>
              </a:rPr>
              <a:t>"</a:t>
            </a:r>
            <a:r>
              <a:rPr lang="ko-KR" altLang="en-US" dirty="0">
                <a:latin typeface="Open Sans"/>
              </a:rPr>
              <a:t>그 날</a:t>
            </a:r>
            <a:r>
              <a:rPr lang="en-US" altLang="ko-KR" dirty="0">
                <a:latin typeface="Open Sans"/>
              </a:rPr>
              <a:t>(1945</a:t>
            </a:r>
            <a:r>
              <a:rPr lang="ko-KR" altLang="en-US" dirty="0">
                <a:latin typeface="Open Sans"/>
              </a:rPr>
              <a:t>년 </a:t>
            </a:r>
            <a:r>
              <a:rPr lang="en-US" altLang="ko-KR" dirty="0">
                <a:latin typeface="Open Sans"/>
              </a:rPr>
              <a:t>2</a:t>
            </a:r>
            <a:r>
              <a:rPr lang="ko-KR" altLang="en-US" dirty="0">
                <a:latin typeface="Open Sans"/>
              </a:rPr>
              <a:t>월 </a:t>
            </a:r>
            <a:r>
              <a:rPr lang="en-US" altLang="ko-KR" dirty="0">
                <a:latin typeface="Open Sans"/>
              </a:rPr>
              <a:t>19</a:t>
            </a:r>
            <a:r>
              <a:rPr lang="ko-KR" altLang="en-US" dirty="0">
                <a:latin typeface="Open Sans"/>
              </a:rPr>
              <a:t>일</a:t>
            </a:r>
            <a:r>
              <a:rPr lang="en-US" altLang="ko-KR" dirty="0">
                <a:latin typeface="Open Sans"/>
              </a:rPr>
              <a:t>) </a:t>
            </a:r>
            <a:r>
              <a:rPr lang="ko-KR" altLang="en-US" dirty="0">
                <a:latin typeface="Open Sans"/>
              </a:rPr>
              <a:t>밤은 해병대 보트에 타고 있던 그 어느 대원도 경험해본 적이 없을 정도로 끔찍했다</a:t>
            </a:r>
            <a:r>
              <a:rPr lang="en-US" altLang="ko-KR" dirty="0">
                <a:latin typeface="Open Sans"/>
              </a:rPr>
              <a:t>. </a:t>
            </a:r>
          </a:p>
          <a:p>
            <a:pPr algn="ctr"/>
            <a:endParaRPr lang="en-US" altLang="ko-KR" dirty="0">
              <a:latin typeface="Open Sans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Open Sans"/>
              </a:rPr>
              <a:t>검은 늪지에서 소총의 </a:t>
            </a:r>
            <a:r>
              <a:rPr lang="ko-KR" altLang="en-US" sz="2000" b="1" dirty="0" err="1">
                <a:solidFill>
                  <a:srgbClr val="FF0000"/>
                </a:solidFill>
                <a:latin typeface="Open Sans"/>
              </a:rPr>
              <a:t>발사광은</a:t>
            </a:r>
            <a:r>
              <a:rPr lang="en-US" altLang="ko-KR" sz="2000" b="1" dirty="0">
                <a:solidFill>
                  <a:srgbClr val="FF0000"/>
                </a:solidFill>
                <a:latin typeface="Open Sans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Open Sans"/>
              </a:rPr>
              <a:t>악어의 턱에 분쇄되는 부상병들의 고함소리와 함께 중단되곤 했다</a:t>
            </a:r>
            <a:r>
              <a:rPr lang="en-US" altLang="ko-KR" sz="2000" b="1" dirty="0">
                <a:solidFill>
                  <a:srgbClr val="FF0000"/>
                </a:solidFill>
                <a:latin typeface="Open Sans"/>
              </a:rPr>
              <a:t>. </a:t>
            </a:r>
          </a:p>
          <a:p>
            <a:pPr algn="ctr"/>
            <a:endParaRPr lang="en-US" altLang="ko-KR" sz="2000" b="1" dirty="0">
              <a:solidFill>
                <a:srgbClr val="FF0000"/>
              </a:solidFill>
              <a:latin typeface="Open Sans"/>
            </a:endParaRPr>
          </a:p>
          <a:p>
            <a:pPr algn="ctr"/>
            <a:r>
              <a:rPr lang="ko-KR" altLang="en-US" dirty="0">
                <a:latin typeface="Open Sans"/>
              </a:rPr>
              <a:t>악어들이 움직이면서 내는 흐릿하면서도 살벌한 소리는</a:t>
            </a:r>
            <a:r>
              <a:rPr lang="en-US" altLang="ko-KR" dirty="0">
                <a:latin typeface="Open Sans"/>
              </a:rPr>
              <a:t>, </a:t>
            </a:r>
            <a:r>
              <a:rPr lang="ko-KR" altLang="en-US" dirty="0">
                <a:latin typeface="Open Sans"/>
              </a:rPr>
              <a:t>지상에서는 좀처럼 들을 수 없는 지옥의 소리를 만들어냈다</a:t>
            </a:r>
            <a:r>
              <a:rPr lang="en-US" altLang="ko-KR" dirty="0">
                <a:latin typeface="Open Sans"/>
              </a:rPr>
              <a:t>. </a:t>
            </a:r>
          </a:p>
          <a:p>
            <a:pPr algn="ctr"/>
            <a:endParaRPr lang="en-US" altLang="ko-KR" dirty="0">
              <a:latin typeface="Open Sans"/>
            </a:endParaRPr>
          </a:p>
          <a:p>
            <a:pPr algn="ctr"/>
            <a:r>
              <a:rPr lang="ko-KR" altLang="en-US" dirty="0">
                <a:latin typeface="Open Sans"/>
              </a:rPr>
              <a:t>새벽녘 독수리들이 </a:t>
            </a:r>
            <a:r>
              <a:rPr lang="ko-KR" altLang="en-US" dirty="0">
                <a:solidFill>
                  <a:srgbClr val="FF0000"/>
                </a:solidFill>
                <a:latin typeface="Open Sans"/>
              </a:rPr>
              <a:t>악어들이 먹다 남은 것</a:t>
            </a:r>
            <a:r>
              <a:rPr lang="ko-KR" altLang="en-US" dirty="0">
                <a:latin typeface="Open Sans"/>
              </a:rPr>
              <a:t>들을 처리하기 위해 도착했다</a:t>
            </a:r>
            <a:r>
              <a:rPr lang="en-US" altLang="ko-KR" dirty="0">
                <a:latin typeface="Open Sans"/>
              </a:rPr>
              <a:t>. </a:t>
            </a:r>
          </a:p>
          <a:p>
            <a:pPr algn="ctr"/>
            <a:endParaRPr lang="en-US" altLang="ko-KR" b="1" dirty="0">
              <a:latin typeface="Open Sans"/>
            </a:endParaRPr>
          </a:p>
          <a:p>
            <a:pPr algn="ctr"/>
            <a:endParaRPr lang="en-US" altLang="ko-KR" b="1" dirty="0">
              <a:latin typeface="Open Sans"/>
            </a:endParaRPr>
          </a:p>
          <a:p>
            <a:pPr algn="ctr"/>
            <a:r>
              <a:rPr lang="ko-KR" altLang="en-US" sz="3200" dirty="0" err="1">
                <a:latin typeface="궁서" panose="02030600000101010101" pitchFamily="18" charset="-127"/>
                <a:ea typeface="궁서" panose="02030600000101010101" pitchFamily="18" charset="-127"/>
              </a:rPr>
              <a:t>람리</a:t>
            </a:r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 늪에 들어간 약 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1,000</a:t>
            </a:r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명의 일본 육군 중 겨우 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20</a:t>
            </a:r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여 명만이 살아서 발견되었다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en-US" altLang="ko-KR" dirty="0">
                <a:latin typeface="Open Sans"/>
              </a:rPr>
              <a:t>"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488668"/>
            <a:ext cx="1622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trike="sngStrike" dirty="0"/>
              <a:t>뜻밖의 연합군</a:t>
            </a:r>
            <a:endParaRPr lang="en-US" altLang="ko-KR" strike="sngStrike" dirty="0"/>
          </a:p>
        </p:txBody>
      </p:sp>
    </p:spTree>
    <p:extLst>
      <p:ext uri="{BB962C8B-B14F-4D97-AF65-F5344CB8AC3E}">
        <p14:creationId xmlns:p14="http://schemas.microsoft.com/office/powerpoint/2010/main" val="283359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380226"/>
            <a:ext cx="8195094" cy="4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8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5811" y="-2211957"/>
            <a:ext cx="20273508" cy="10136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0381" y="45003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걸리면</a:t>
            </a:r>
          </a:p>
        </p:txBody>
      </p:sp>
    </p:spTree>
    <p:extLst>
      <p:ext uri="{BB962C8B-B14F-4D97-AF65-F5344CB8AC3E}">
        <p14:creationId xmlns:p14="http://schemas.microsoft.com/office/powerpoint/2010/main" val="250800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354" t="49234" r="45805" b="21514"/>
          <a:stretch/>
        </p:blipFill>
        <p:spPr>
          <a:xfrm>
            <a:off x="-3962401" y="-1828800"/>
            <a:ext cx="17780001" cy="1310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3418" y="562428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아주</a:t>
            </a:r>
          </a:p>
        </p:txBody>
      </p:sp>
    </p:spTree>
    <p:extLst>
      <p:ext uri="{BB962C8B-B14F-4D97-AF65-F5344CB8AC3E}">
        <p14:creationId xmlns:p14="http://schemas.microsoft.com/office/powerpoint/2010/main" val="385163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354" t="49234" r="45805" b="21514"/>
          <a:stretch/>
        </p:blipFill>
        <p:spPr>
          <a:xfrm>
            <a:off x="-23876001" y="-10303980"/>
            <a:ext cx="50698402" cy="37371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3418" y="5624286"/>
            <a:ext cx="1529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</a:rPr>
              <a:t>ㅈ</a:t>
            </a:r>
            <a:r>
              <a:rPr lang="en-US" altLang="ko-KR" sz="5400" dirty="0">
                <a:solidFill>
                  <a:schemeClr val="bg1"/>
                </a:solidFill>
              </a:rPr>
              <a:t>….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16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5397" y="57041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538267" y="2729983"/>
            <a:ext cx="4980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i="1" dirty="0" err="1"/>
              <a:t>Crocodylus</a:t>
            </a:r>
            <a:r>
              <a:rPr lang="en-US" altLang="ko-KR" sz="4800" i="1" dirty="0"/>
              <a:t> </a:t>
            </a:r>
            <a:r>
              <a:rPr lang="en-US" altLang="ko-KR" sz="4800" i="1" dirty="0" err="1"/>
              <a:t>porosus</a:t>
            </a:r>
            <a:endParaRPr lang="ko-KR" altLang="en-US" sz="4800" dirty="0"/>
          </a:p>
        </p:txBody>
      </p:sp>
      <p:sp>
        <p:nvSpPr>
          <p:cNvPr id="5" name="직사각형 4"/>
          <p:cNvSpPr/>
          <p:nvPr/>
        </p:nvSpPr>
        <p:spPr>
          <a:xfrm>
            <a:off x="0" y="7118893"/>
            <a:ext cx="9144000" cy="3038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학명은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-2406133"/>
            <a:ext cx="9144000" cy="24061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바다악어의</a:t>
            </a:r>
          </a:p>
        </p:txBody>
      </p:sp>
    </p:spTree>
    <p:extLst>
      <p:ext uri="{BB962C8B-B14F-4D97-AF65-F5344CB8AC3E}">
        <p14:creationId xmlns:p14="http://schemas.microsoft.com/office/powerpoint/2010/main" val="329410029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96296E-6 L 0 0.3490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7.40741E-7 L 0 -0.47847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63" presetClass="path" presetSubtype="0" accel="38000" fill="hold" grpId="0" nodeType="afterEffect" p14:presetBounceEnd="92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Motion origin="layout" path="M 3.33333E-6 -4.81481E-6 L 0.83333 -4.81481E-6 " pathEditMode="relative" rAng="0" ptsTypes="AA" p14:bounceEnd="92000">
                                          <p:cBhvr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6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96296E-6 L 0 0.3490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4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7.40741E-7 L 0 -0.47847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63" presetClass="path" presetSubtype="0" accel="3800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Motion origin="layout" path="M 3.33333E-6 -4.81481E-6 L 0.83333 -4.81481E-6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66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1195192" y="1518153"/>
            <a:ext cx="32325167" cy="31455181"/>
            <a:chOff x="-11195191" y="-12562642"/>
            <a:chExt cx="32325167" cy="31455181"/>
          </a:xfrm>
        </p:grpSpPr>
        <p:sp>
          <p:nvSpPr>
            <p:cNvPr id="4" name="TextBox 3"/>
            <p:cNvSpPr txBox="1"/>
            <p:nvPr/>
          </p:nvSpPr>
          <p:spPr>
            <a:xfrm>
              <a:off x="2023066" y="-12562642"/>
              <a:ext cx="5097870" cy="309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5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동물계</a:t>
              </a:r>
              <a:endParaRPr lang="en-US" altLang="ko-KR" sz="11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8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Animalia</a:t>
              </a:r>
              <a:endParaRPr lang="ko-KR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744051">
              <a:off x="11178359" y="-8883090"/>
              <a:ext cx="7558479" cy="309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5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척삭동물문</a:t>
              </a:r>
              <a:endParaRPr lang="en-US" altLang="ko-KR" sz="11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8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Chordata</a:t>
              </a:r>
              <a:endParaRPr lang="ko-KR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8040010">
              <a:off x="12321817" y="12113091"/>
              <a:ext cx="5950668" cy="309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5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악어목</a:t>
              </a:r>
              <a:endParaRPr lang="en-US" altLang="ko-KR" sz="11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80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Crocodilia</a:t>
              </a:r>
              <a:endParaRPr lang="ko-KR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17278922" y="1662306"/>
              <a:ext cx="4608954" cy="3093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5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파충강</a:t>
              </a:r>
              <a:endParaRPr lang="en-US" altLang="ko-KR" sz="11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en-US" altLang="ko-KR" sz="80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Reptilia</a:t>
              </a:r>
              <a:endParaRPr lang="ko-KR" altLang="en-US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13306026" y="2277859"/>
              <a:ext cx="60837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5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바다악어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3319718">
              <a:off x="-9124294" y="13119273"/>
              <a:ext cx="695575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크로커다일속</a:t>
              </a:r>
              <a:endParaRPr lang="ko-KR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1243546" y="17322879"/>
              <a:ext cx="75713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6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크로커다일과</a:t>
              </a:r>
              <a:endParaRPr lang="en-US" altLang="ko-K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652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codylus porosus 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21" y="1571592"/>
            <a:ext cx="5975350" cy="36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858000"/>
            <a:ext cx="9144000" cy="3038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동남아 일대 해역</a:t>
            </a:r>
            <a:endParaRPr lang="en-US" altLang="ko-KR" sz="4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en-US" altLang="ko-KR" sz="4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ko-KR" altLang="en-US" sz="4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406133"/>
            <a:ext cx="9144000" cy="24061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sz="4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서식지</a:t>
            </a:r>
          </a:p>
        </p:txBody>
      </p:sp>
    </p:spTree>
    <p:extLst>
      <p:ext uri="{BB962C8B-B14F-4D97-AF65-F5344CB8AC3E}">
        <p14:creationId xmlns:p14="http://schemas.microsoft.com/office/powerpoint/2010/main" val="2660658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230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2395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3281" y="290286"/>
            <a:ext cx="1877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3467" y="1674674"/>
            <a:ext cx="63770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수컷 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4.3 ~ 5.2m, 400~1000 kg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암컷 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2.3 ~ 3.5m, 80 ~ 100kg</a:t>
            </a:r>
            <a:endParaRPr lang="ko-KR" altLang="en-US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5831" y="3817567"/>
            <a:ext cx="38523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수영 속도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7320" y="4813388"/>
            <a:ext cx="391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최대 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24~29km/h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평소 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3.2~4.8km/h</a:t>
            </a:r>
            <a:endParaRPr lang="ko-KR" altLang="en-US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11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75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91" y="249996"/>
            <a:ext cx="7374618" cy="4906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962698" y="580571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짱 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41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4962">
            <a:off x="1367169" y="773568"/>
            <a:ext cx="6409662" cy="53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33399"/>
            <a:ext cx="7721600" cy="5791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93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220</Words>
  <Application>Microsoft Office PowerPoint</Application>
  <PresentationFormat>화면 슬라이드 쇼(4:3)</PresentationFormat>
  <Paragraphs>67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08서울남산체 EB</vt:lpstr>
      <vt:lpstr>10X10 Bold</vt:lpstr>
      <vt:lpstr>12롯데마트드림Bold</vt:lpstr>
      <vt:lpstr>12롯데마트행복Light</vt:lpstr>
      <vt:lpstr>HY견고딕</vt:lpstr>
      <vt:lpstr>Open Sans</vt:lpstr>
      <vt:lpstr>궁서</vt:lpstr>
      <vt:lpstr>Arial</vt:lpstr>
      <vt:lpstr>Calibri</vt:lpstr>
      <vt:lpstr>Calibri Light</vt:lpstr>
      <vt:lpstr>Office 테마</vt:lpstr>
      <vt:lpstr>PowerPoint 프레젠테이션</vt:lpstr>
      <vt:lpstr>바다악어에 대해 알아보자!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바다에서 살 수 있는 이유</vt:lpstr>
      <vt:lpstr>PowerPoint 프레젠테이션</vt:lpstr>
      <vt:lpstr>악력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김준섭</cp:lastModifiedBy>
  <cp:revision>26</cp:revision>
  <dcterms:created xsi:type="dcterms:W3CDTF">2018-03-07T12:40:55Z</dcterms:created>
  <dcterms:modified xsi:type="dcterms:W3CDTF">2020-04-10T02:43:28Z</dcterms:modified>
</cp:coreProperties>
</file>